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105C5-4633-441D-A3B7-289F634FF24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CE3D2-BD23-43D2-8E93-87D7FE7D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2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CE3D2-BD23-43D2-8E93-87D7FE7D72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41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21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659988"/>
            <a:ext cx="9144000" cy="1252024"/>
          </a:xfrm>
        </p:spPr>
        <p:txBody>
          <a:bodyPr anchor="b">
            <a:normAutofit/>
          </a:bodyPr>
          <a:lstStyle>
            <a:lvl1pPr algn="r">
              <a:defRPr sz="4000" baseline="0">
                <a:cs typeface="B Nazanin" panose="00000400000000000000" pitchFamily="2" charset="-78"/>
              </a:defRPr>
            </a:lvl1pPr>
          </a:lstStyle>
          <a:p>
            <a:r>
              <a:rPr lang="fa-IR" dirty="0" smtClean="0"/>
              <a:t>عنوان را اینجا بنویسید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08960"/>
            <a:ext cx="9144000" cy="284167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977-4A5E-4CBA-B01E-8F5DDC41AAFF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547-B43B-43A1-8E72-23A0A1236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6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78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50460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179297"/>
            <a:ext cx="10515600" cy="2997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22684-69BB-439A-91E6-97303CF9DBA9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A4547-B43B-43A1-8E72-23A0A1236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6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6049108" y="4491058"/>
            <a:ext cx="5880295" cy="21276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200000"/>
              </a:lnSpc>
              <a:buNone/>
            </a:pPr>
            <a:r>
              <a:rPr lang="fa-IR" sz="2500" b="1" dirty="0" smtClean="0">
                <a:cs typeface="B Nazanin" panose="00000400000000000000" pitchFamily="2" charset="-78"/>
              </a:rPr>
              <a:t>عنوان مقاله :</a:t>
            </a:r>
            <a:r>
              <a:rPr lang="fa-IR" sz="2500" b="1" dirty="0">
                <a:cs typeface="B Nazanin" panose="00000400000000000000" pitchFamily="2" charset="-78"/>
              </a:rPr>
              <a:t> </a:t>
            </a:r>
            <a:endParaRPr lang="fa-IR" sz="2500" b="1" dirty="0" smtClean="0">
              <a:cs typeface="B Nazanin" panose="000004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6366" y="2402439"/>
            <a:ext cx="4524309" cy="66197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B8A39A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نویسندگان: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6366" y="4054953"/>
            <a:ext cx="5404455" cy="66197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B8A39A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ارائه دهنده مقاله: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6367" y="5322686"/>
            <a:ext cx="5503958" cy="66197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B8A39A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دانشگاه یا مؤسسه :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86367" y="1134739"/>
            <a:ext cx="3764450" cy="66197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B8A39A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کد مقاله: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7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547-B43B-43A1-8E72-23A0A12364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9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</Words>
  <Application>Microsoft Office PowerPoint</Application>
  <PresentationFormat>Widescreen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 Nazanin</vt:lpstr>
      <vt:lpstr>B Titr</vt:lpstr>
      <vt:lpstr>Calibri</vt:lpstr>
      <vt:lpstr>Calibri Light</vt:lpstr>
      <vt:lpstr>Office Theme</vt:lpstr>
      <vt:lpstr>Custom Design</vt:lpstr>
      <vt:lpstr>PowerPoint Presentation</vt:lpstr>
      <vt:lpstr>PowerPoint Presentation</vt:lpstr>
    </vt:vector>
  </TitlesOfParts>
  <Company>OliveSoft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OliveSoft</dc:creator>
  <cp:lastModifiedBy>OliveSoft</cp:lastModifiedBy>
  <cp:revision>6</cp:revision>
  <dcterms:created xsi:type="dcterms:W3CDTF">2023-10-10T12:09:40Z</dcterms:created>
  <dcterms:modified xsi:type="dcterms:W3CDTF">2023-10-10T17:09:09Z</dcterms:modified>
</cp:coreProperties>
</file>