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</p:sldMasterIdLst>
  <p:notesMasterIdLst>
    <p:notesMasterId r:id="rId5"/>
  </p:notesMasterIdLst>
  <p:sldIdLst>
    <p:sldId id="256" r:id="rId3"/>
    <p:sldId id="257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E105C5-4633-441D-A3B7-289F634FF24D}" type="datetimeFigureOut">
              <a:rPr lang="en-US" smtClean="0"/>
              <a:t>10/10/2023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2CE3D2-BD23-43D2-8E93-87D7FE7D72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0231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2CE3D2-BD23-43D2-8E93-87D7FE7D724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4418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252198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24000" y="1659988"/>
            <a:ext cx="9144000" cy="1252024"/>
          </a:xfrm>
        </p:spPr>
        <p:txBody>
          <a:bodyPr anchor="b">
            <a:normAutofit/>
          </a:bodyPr>
          <a:lstStyle>
            <a:lvl1pPr algn="r">
              <a:defRPr sz="4000" baseline="0">
                <a:cs typeface="B Nazanin" panose="00000400000000000000" pitchFamily="2" charset="-78"/>
              </a:defRPr>
            </a:lvl1pPr>
          </a:lstStyle>
          <a:p>
            <a:r>
              <a:rPr lang="fa-IR" dirty="0" smtClean="0"/>
              <a:t>عنوان را اینجا بنویسید</a:t>
            </a:r>
            <a:br>
              <a:rPr lang="fa-IR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108960"/>
            <a:ext cx="9144000" cy="2841674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69977-4A5E-4CBA-B01E-8F5DDC41AAFF}" type="datetime1">
              <a:rPr lang="en-US" smtClean="0"/>
              <a:t>10/10/2023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A4547-B43B-43A1-8E72-23A0A12364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5629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717869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50460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3179297"/>
            <a:ext cx="10515600" cy="29976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D22684-69BB-439A-91E6-97303CF9DBA9}" type="datetime1">
              <a:rPr lang="en-US" smtClean="0"/>
              <a:t>10/10/2023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1A4547-B43B-43A1-8E72-23A0A12364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660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</p:sldLayoutIdLst>
  <p:hf hdr="0" ftr="0" dt="0"/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 txBox="1">
            <a:spLocks/>
          </p:cNvSpPr>
          <p:nvPr/>
        </p:nvSpPr>
        <p:spPr>
          <a:xfrm>
            <a:off x="6049108" y="4491058"/>
            <a:ext cx="5880295" cy="212769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lnSpc>
                <a:spcPct val="200000"/>
              </a:lnSpc>
              <a:buNone/>
            </a:pPr>
            <a:r>
              <a:rPr lang="fa-IR" sz="2500" b="1" dirty="0" smtClean="0">
                <a:cs typeface="B Nazanin" panose="00000400000000000000" pitchFamily="2" charset="-78"/>
              </a:rPr>
              <a:t>عنوان مقاله :</a:t>
            </a:r>
            <a:r>
              <a:rPr lang="fa-IR" sz="2500" b="1" dirty="0">
                <a:cs typeface="B Nazanin" panose="00000400000000000000" pitchFamily="2" charset="-78"/>
              </a:rPr>
              <a:t> </a:t>
            </a:r>
            <a:endParaRPr lang="fa-IR" sz="2500" b="1" dirty="0" smtClean="0">
              <a:cs typeface="B Nazanin" panose="00000400000000000000" pitchFamily="2" charset="-78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86366" y="2402439"/>
            <a:ext cx="4524309" cy="66197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rgbClr val="B8A39A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 rtl="1"/>
            <a:r>
              <a:rPr lang="fa-IR" sz="2400" dirty="0" smtClean="0">
                <a:solidFill>
                  <a:schemeClr val="bg1"/>
                </a:solidFill>
                <a:cs typeface="B Titr" panose="00000700000000000000" pitchFamily="2" charset="-78"/>
              </a:rPr>
              <a:t>نویسندگان: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386366" y="4054953"/>
            <a:ext cx="5404455" cy="66197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rgbClr val="B8A39A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 rtl="1"/>
            <a:r>
              <a:rPr lang="fa-IR" sz="2400" dirty="0" smtClean="0">
                <a:solidFill>
                  <a:schemeClr val="bg1"/>
                </a:solidFill>
                <a:cs typeface="B Titr" panose="00000700000000000000" pitchFamily="2" charset="-78"/>
              </a:rPr>
              <a:t>ارائه دهنده مقاله: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386367" y="5322686"/>
            <a:ext cx="5503958" cy="66197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rgbClr val="B8A39A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 rtl="1"/>
            <a:r>
              <a:rPr lang="fa-IR" sz="2400" dirty="0" smtClean="0">
                <a:solidFill>
                  <a:schemeClr val="bg1"/>
                </a:solidFill>
                <a:cs typeface="B Titr" panose="00000700000000000000" pitchFamily="2" charset="-78"/>
              </a:rPr>
              <a:t>دانشگاه یا مؤسسه : 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386367" y="1134739"/>
            <a:ext cx="3764450" cy="66197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rgbClr val="B8A39A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 rtl="1"/>
            <a:r>
              <a:rPr lang="fa-IR" sz="2000" dirty="0" smtClean="0">
                <a:solidFill>
                  <a:schemeClr val="bg1"/>
                </a:solidFill>
                <a:cs typeface="B Titr" panose="00000700000000000000" pitchFamily="2" charset="-78"/>
              </a:rPr>
              <a:t>کد مقاله:</a:t>
            </a:r>
            <a:endParaRPr lang="en-US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9701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A4547-B43B-43A1-8E72-23A0A123640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491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18</Words>
  <Application>Microsoft Office PowerPoint</Application>
  <PresentationFormat>Widescreen</PresentationFormat>
  <Paragraphs>7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B Nazanin</vt:lpstr>
      <vt:lpstr>B Titr</vt:lpstr>
      <vt:lpstr>Calibri</vt:lpstr>
      <vt:lpstr>Calibri Light</vt:lpstr>
      <vt:lpstr>Office Theme</vt:lpstr>
      <vt:lpstr>Custom Design</vt:lpstr>
      <vt:lpstr>PowerPoint Presentation</vt:lpstr>
      <vt:lpstr>PowerPoint Presentation</vt:lpstr>
    </vt:vector>
  </TitlesOfParts>
  <Company>OliveSoft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OliveSoft</dc:creator>
  <cp:lastModifiedBy>OliveSoft</cp:lastModifiedBy>
  <cp:revision>6</cp:revision>
  <dcterms:created xsi:type="dcterms:W3CDTF">2023-10-10T12:09:40Z</dcterms:created>
  <dcterms:modified xsi:type="dcterms:W3CDTF">2023-10-10T17:09:09Z</dcterms:modified>
</cp:coreProperties>
</file>